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wmv" ContentType="video/x-ms-wm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</p:sldMasterIdLst>
  <p:notesMasterIdLst>
    <p:notesMasterId r:id="rId38"/>
  </p:notesMasterIdLst>
  <p:sldIdLst>
    <p:sldId id="256" r:id="rId2"/>
    <p:sldId id="258" r:id="rId3"/>
    <p:sldId id="257" r:id="rId4"/>
    <p:sldId id="262" r:id="rId5"/>
    <p:sldId id="263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98" r:id="rId17"/>
    <p:sldId id="282" r:id="rId18"/>
    <p:sldId id="299" r:id="rId19"/>
    <p:sldId id="300" r:id="rId20"/>
    <p:sldId id="301" r:id="rId21"/>
    <p:sldId id="302" r:id="rId22"/>
    <p:sldId id="303" r:id="rId23"/>
    <p:sldId id="283" r:id="rId24"/>
    <p:sldId id="296" r:id="rId25"/>
    <p:sldId id="295" r:id="rId26"/>
    <p:sldId id="284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85" r:id="rId37"/>
  </p:sldIdLst>
  <p:sldSz cx="9144000" cy="6858000" type="screen4x3"/>
  <p:notesSz cx="6858000" cy="9144000"/>
  <p:embeddedFontLst>
    <p:embeddedFont>
      <p:font typeface="배달의민족 한나는 열한살" panose="020B0600000101010101" pitchFamily="50" charset="-127"/>
      <p:regular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212"/>
    <a:srgbClr val="212121"/>
    <a:srgbClr val="DF2985"/>
    <a:srgbClr val="1ABCE2"/>
    <a:srgbClr val="FFFA8F"/>
    <a:srgbClr val="71FE50"/>
    <a:srgbClr val="1D1D1D"/>
    <a:srgbClr val="2E1A3C"/>
    <a:srgbClr val="19FFA2"/>
    <a:srgbClr val="E6DF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00" autoAdjust="0"/>
    <p:restoredTop sz="94660"/>
  </p:normalViewPr>
  <p:slideViewPr>
    <p:cSldViewPr>
      <p:cViewPr varScale="1">
        <p:scale>
          <a:sx n="116" d="100"/>
          <a:sy n="116" d="100"/>
        </p:scale>
        <p:origin x="1770" y="13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wm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fld id="{495B315E-6665-466F-9E2E-7848E0021778}" type="datetimeFigureOut">
              <a:rPr lang="ko-KR" altLang="en-US" smtClean="0"/>
              <a:pPr/>
              <a:t>2018-12-21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fld id="{84B52357-44BE-4A30-8918-E73226DF814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6655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배달의민족 한나는 열한살" panose="020B0600000101010101" pitchFamily="50" charset="-127"/>
        <a:ea typeface="배달의민족 한나는 열한살" panose="020B060000010101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배달의민족 한나는 열한살" panose="020B0600000101010101" pitchFamily="50" charset="-127"/>
        <a:ea typeface="배달의민족 한나는 열한살" panose="020B060000010101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배달의민족 한나는 열한살" panose="020B0600000101010101" pitchFamily="50" charset="-127"/>
        <a:ea typeface="배달의민족 한나는 열한살" panose="020B060000010101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배달의민족 한나는 열한살" panose="020B0600000101010101" pitchFamily="50" charset="-127"/>
        <a:ea typeface="배달의민족 한나는 열한살" panose="020B060000010101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배달의민족 한나는 열한살" panose="020B0600000101010101" pitchFamily="50" charset="-127"/>
        <a:ea typeface="배달의민족 한나는 열한살" panose="020B060000010101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7559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471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100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4191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0656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3114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03267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0570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03269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7652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737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3818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425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960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455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9032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480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894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358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687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십자형 60"/>
          <p:cNvSpPr>
            <a:spLocks noChangeAspect="1"/>
          </p:cNvSpPr>
          <p:nvPr userDrawn="1"/>
        </p:nvSpPr>
        <p:spPr>
          <a:xfrm>
            <a:off x="3202051" y="2061000"/>
            <a:ext cx="2739898" cy="2751950"/>
          </a:xfrm>
          <a:prstGeom prst="plus">
            <a:avLst>
              <a:gd name="adj" fmla="val 2922"/>
            </a:avLst>
          </a:prstGeom>
          <a:noFill/>
          <a:ln w="47625" cap="sq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14724" y="1990641"/>
            <a:ext cx="2120997" cy="724314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14724" y="4148999"/>
            <a:ext cx="2120997" cy="72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7" name="십자형 6"/>
          <p:cNvSpPr>
            <a:spLocks noChangeAspect="1"/>
          </p:cNvSpPr>
          <p:nvPr userDrawn="1"/>
        </p:nvSpPr>
        <p:spPr>
          <a:xfrm>
            <a:off x="2068702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십자형 7"/>
          <p:cNvSpPr>
            <a:spLocks noChangeAspect="1"/>
          </p:cNvSpPr>
          <p:nvPr userDrawn="1"/>
        </p:nvSpPr>
        <p:spPr>
          <a:xfrm>
            <a:off x="278849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십자형 8"/>
          <p:cNvSpPr>
            <a:spLocks noChangeAspect="1"/>
          </p:cNvSpPr>
          <p:nvPr userDrawn="1"/>
        </p:nvSpPr>
        <p:spPr>
          <a:xfrm>
            <a:off x="3508286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>
            <a:spLocks noChangeAspect="1"/>
          </p:cNvSpPr>
          <p:nvPr userDrawn="1"/>
        </p:nvSpPr>
        <p:spPr>
          <a:xfrm>
            <a:off x="4228077" y="157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1" name="십자형 10"/>
          <p:cNvSpPr>
            <a:spLocks noChangeAspect="1"/>
          </p:cNvSpPr>
          <p:nvPr userDrawn="1"/>
        </p:nvSpPr>
        <p:spPr>
          <a:xfrm>
            <a:off x="4947870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십자형 11"/>
          <p:cNvSpPr>
            <a:spLocks noChangeAspect="1"/>
          </p:cNvSpPr>
          <p:nvPr userDrawn="1"/>
        </p:nvSpPr>
        <p:spPr>
          <a:xfrm>
            <a:off x="5667661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십자형 12"/>
          <p:cNvSpPr>
            <a:spLocks noChangeAspect="1"/>
          </p:cNvSpPr>
          <p:nvPr userDrawn="1"/>
        </p:nvSpPr>
        <p:spPr>
          <a:xfrm>
            <a:off x="638745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십자형 13"/>
          <p:cNvSpPr>
            <a:spLocks noChangeAspect="1"/>
          </p:cNvSpPr>
          <p:nvPr userDrawn="1"/>
        </p:nvSpPr>
        <p:spPr>
          <a:xfrm>
            <a:off x="7107246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십자형 14"/>
          <p:cNvSpPr>
            <a:spLocks noChangeAspect="1"/>
          </p:cNvSpPr>
          <p:nvPr userDrawn="1"/>
        </p:nvSpPr>
        <p:spPr>
          <a:xfrm>
            <a:off x="2068702" y="229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/>
          <p:cNvSpPr>
            <a:spLocks noChangeAspect="1"/>
          </p:cNvSpPr>
          <p:nvPr userDrawn="1"/>
        </p:nvSpPr>
        <p:spPr>
          <a:xfrm>
            <a:off x="2788494" y="2293701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십자형 16"/>
          <p:cNvSpPr>
            <a:spLocks noChangeAspect="1"/>
          </p:cNvSpPr>
          <p:nvPr userDrawn="1"/>
        </p:nvSpPr>
        <p:spPr>
          <a:xfrm>
            <a:off x="6387454" y="229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8" name="십자형 17"/>
          <p:cNvSpPr>
            <a:spLocks noChangeAspect="1"/>
          </p:cNvSpPr>
          <p:nvPr userDrawn="1"/>
        </p:nvSpPr>
        <p:spPr>
          <a:xfrm>
            <a:off x="7107246" y="229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십자형 18"/>
          <p:cNvSpPr>
            <a:spLocks noChangeAspect="1"/>
          </p:cNvSpPr>
          <p:nvPr userDrawn="1"/>
        </p:nvSpPr>
        <p:spPr>
          <a:xfrm>
            <a:off x="2068702" y="301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십자형 19"/>
          <p:cNvSpPr>
            <a:spLocks noChangeAspect="1"/>
          </p:cNvSpPr>
          <p:nvPr userDrawn="1"/>
        </p:nvSpPr>
        <p:spPr>
          <a:xfrm>
            <a:off x="2788494" y="301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십자형 20"/>
          <p:cNvSpPr>
            <a:spLocks noChangeAspect="1"/>
          </p:cNvSpPr>
          <p:nvPr userDrawn="1"/>
        </p:nvSpPr>
        <p:spPr>
          <a:xfrm>
            <a:off x="6387454" y="301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2" name="십자형 21"/>
          <p:cNvSpPr>
            <a:spLocks noChangeAspect="1"/>
          </p:cNvSpPr>
          <p:nvPr userDrawn="1"/>
        </p:nvSpPr>
        <p:spPr>
          <a:xfrm>
            <a:off x="7107246" y="301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3" name="십자형 22"/>
          <p:cNvSpPr>
            <a:spLocks noChangeAspect="1"/>
          </p:cNvSpPr>
          <p:nvPr userDrawn="1"/>
        </p:nvSpPr>
        <p:spPr>
          <a:xfrm>
            <a:off x="2068702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십자형 23"/>
          <p:cNvSpPr>
            <a:spLocks noChangeAspect="1"/>
          </p:cNvSpPr>
          <p:nvPr userDrawn="1"/>
        </p:nvSpPr>
        <p:spPr>
          <a:xfrm>
            <a:off x="2788494" y="373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6387454" y="373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십자형 25"/>
          <p:cNvSpPr>
            <a:spLocks noChangeAspect="1"/>
          </p:cNvSpPr>
          <p:nvPr userDrawn="1"/>
        </p:nvSpPr>
        <p:spPr>
          <a:xfrm>
            <a:off x="7107246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십자형 26"/>
          <p:cNvSpPr>
            <a:spLocks noChangeAspect="1"/>
          </p:cNvSpPr>
          <p:nvPr userDrawn="1"/>
        </p:nvSpPr>
        <p:spPr>
          <a:xfrm>
            <a:off x="2068702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2788494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508286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228077" y="5173699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1" name="십자형 30"/>
          <p:cNvSpPr>
            <a:spLocks noChangeAspect="1"/>
          </p:cNvSpPr>
          <p:nvPr userDrawn="1"/>
        </p:nvSpPr>
        <p:spPr>
          <a:xfrm>
            <a:off x="4947870" y="5173699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2" name="십자형 31"/>
          <p:cNvSpPr>
            <a:spLocks noChangeAspect="1"/>
          </p:cNvSpPr>
          <p:nvPr userDrawn="1"/>
        </p:nvSpPr>
        <p:spPr>
          <a:xfrm>
            <a:off x="5667661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십자형 32"/>
          <p:cNvSpPr>
            <a:spLocks noChangeAspect="1"/>
          </p:cNvSpPr>
          <p:nvPr userDrawn="1"/>
        </p:nvSpPr>
        <p:spPr>
          <a:xfrm>
            <a:off x="6387454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십자형 33"/>
          <p:cNvSpPr>
            <a:spLocks noChangeAspect="1"/>
          </p:cNvSpPr>
          <p:nvPr userDrawn="1"/>
        </p:nvSpPr>
        <p:spPr>
          <a:xfrm>
            <a:off x="7107246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십자형 34"/>
          <p:cNvSpPr>
            <a:spLocks noChangeAspect="1"/>
          </p:cNvSpPr>
          <p:nvPr userDrawn="1"/>
        </p:nvSpPr>
        <p:spPr>
          <a:xfrm>
            <a:off x="2068702" y="445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2788494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7" name="십자형 36"/>
          <p:cNvSpPr>
            <a:spLocks noChangeAspect="1"/>
          </p:cNvSpPr>
          <p:nvPr userDrawn="1"/>
        </p:nvSpPr>
        <p:spPr>
          <a:xfrm>
            <a:off x="6387454" y="445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8" name="십자형 37"/>
          <p:cNvSpPr>
            <a:spLocks noChangeAspect="1"/>
          </p:cNvSpPr>
          <p:nvPr userDrawn="1"/>
        </p:nvSpPr>
        <p:spPr>
          <a:xfrm>
            <a:off x="7107246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9" name="십자형 38"/>
          <p:cNvSpPr>
            <a:spLocks noChangeAspect="1"/>
          </p:cNvSpPr>
          <p:nvPr userDrawn="1"/>
        </p:nvSpPr>
        <p:spPr>
          <a:xfrm>
            <a:off x="2788494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십자형 39"/>
          <p:cNvSpPr>
            <a:spLocks noChangeAspect="1"/>
          </p:cNvSpPr>
          <p:nvPr userDrawn="1"/>
        </p:nvSpPr>
        <p:spPr>
          <a:xfrm>
            <a:off x="3508286" y="85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십자형 40"/>
          <p:cNvSpPr>
            <a:spLocks noChangeAspect="1"/>
          </p:cNvSpPr>
          <p:nvPr userDrawn="1"/>
        </p:nvSpPr>
        <p:spPr>
          <a:xfrm>
            <a:off x="4228077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2" name="십자형 41"/>
          <p:cNvSpPr>
            <a:spLocks noChangeAspect="1"/>
          </p:cNvSpPr>
          <p:nvPr userDrawn="1"/>
        </p:nvSpPr>
        <p:spPr>
          <a:xfrm>
            <a:off x="4947870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십자형 42"/>
          <p:cNvSpPr>
            <a:spLocks noChangeAspect="1"/>
          </p:cNvSpPr>
          <p:nvPr userDrawn="1"/>
        </p:nvSpPr>
        <p:spPr>
          <a:xfrm>
            <a:off x="5667661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>
              <a:noFill/>
            </a:endParaRPr>
          </a:p>
        </p:txBody>
      </p:sp>
      <p:sp>
        <p:nvSpPr>
          <p:cNvPr id="44" name="십자형 43"/>
          <p:cNvSpPr>
            <a:spLocks noChangeAspect="1"/>
          </p:cNvSpPr>
          <p:nvPr userDrawn="1"/>
        </p:nvSpPr>
        <p:spPr>
          <a:xfrm>
            <a:off x="6387454" y="85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십자형 44"/>
          <p:cNvSpPr>
            <a:spLocks noChangeAspect="1"/>
          </p:cNvSpPr>
          <p:nvPr userDrawn="1"/>
        </p:nvSpPr>
        <p:spPr>
          <a:xfrm>
            <a:off x="7107246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6" name="십자형 45"/>
          <p:cNvSpPr>
            <a:spLocks noChangeAspect="1"/>
          </p:cNvSpPr>
          <p:nvPr userDrawn="1"/>
        </p:nvSpPr>
        <p:spPr>
          <a:xfrm>
            <a:off x="2068702" y="589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7" name="십자형 46"/>
          <p:cNvSpPr>
            <a:spLocks noChangeAspect="1"/>
          </p:cNvSpPr>
          <p:nvPr userDrawn="1"/>
        </p:nvSpPr>
        <p:spPr>
          <a:xfrm>
            <a:off x="2788493" y="589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십자형 47"/>
          <p:cNvSpPr>
            <a:spLocks noChangeAspect="1"/>
          </p:cNvSpPr>
          <p:nvPr userDrawn="1"/>
        </p:nvSpPr>
        <p:spPr>
          <a:xfrm>
            <a:off x="3508285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49" name="십자형 48"/>
          <p:cNvSpPr>
            <a:spLocks noChangeAspect="1"/>
          </p:cNvSpPr>
          <p:nvPr userDrawn="1"/>
        </p:nvSpPr>
        <p:spPr>
          <a:xfrm>
            <a:off x="4228077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0" name="십자형 49"/>
          <p:cNvSpPr>
            <a:spLocks noChangeAspect="1"/>
          </p:cNvSpPr>
          <p:nvPr userDrawn="1"/>
        </p:nvSpPr>
        <p:spPr>
          <a:xfrm>
            <a:off x="4947870" y="5893697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십자형 50"/>
          <p:cNvSpPr>
            <a:spLocks noChangeAspect="1"/>
          </p:cNvSpPr>
          <p:nvPr userDrawn="1"/>
        </p:nvSpPr>
        <p:spPr>
          <a:xfrm>
            <a:off x="5667659" y="589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십자형 51"/>
          <p:cNvSpPr>
            <a:spLocks noChangeAspect="1"/>
          </p:cNvSpPr>
          <p:nvPr userDrawn="1"/>
        </p:nvSpPr>
        <p:spPr>
          <a:xfrm>
            <a:off x="6387452" y="589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십자형 52"/>
          <p:cNvSpPr>
            <a:spLocks noChangeAspect="1"/>
          </p:cNvSpPr>
          <p:nvPr userDrawn="1"/>
        </p:nvSpPr>
        <p:spPr>
          <a:xfrm>
            <a:off x="7107241" y="589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4" name="십자형 53"/>
          <p:cNvSpPr>
            <a:spLocks noChangeAspect="1"/>
          </p:cNvSpPr>
          <p:nvPr userDrawn="1"/>
        </p:nvSpPr>
        <p:spPr>
          <a:xfrm>
            <a:off x="2068702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514724" y="2714956"/>
            <a:ext cx="2120997" cy="72223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 smtClean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514724" y="3437188"/>
            <a:ext cx="2120997" cy="711811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522565" y="4078837"/>
            <a:ext cx="377923" cy="0"/>
          </a:xfrm>
          <a:prstGeom prst="line">
            <a:avLst/>
          </a:prstGeom>
          <a:ln w="4445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1333864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7467030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십자형 66"/>
          <p:cNvSpPr>
            <a:spLocks noChangeAspect="1"/>
          </p:cNvSpPr>
          <p:nvPr userDrawn="1"/>
        </p:nvSpPr>
        <p:spPr>
          <a:xfrm>
            <a:off x="6933359" y="2119895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8" name="십자형 67"/>
          <p:cNvSpPr>
            <a:spLocks noChangeAspect="1"/>
          </p:cNvSpPr>
          <p:nvPr userDrawn="1"/>
        </p:nvSpPr>
        <p:spPr>
          <a:xfrm>
            <a:off x="5496608" y="5723826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9" name="십자형 68"/>
          <p:cNvSpPr>
            <a:spLocks noChangeAspect="1"/>
          </p:cNvSpPr>
          <p:nvPr userDrawn="1"/>
        </p:nvSpPr>
        <p:spPr>
          <a:xfrm>
            <a:off x="1894820" y="679722"/>
            <a:ext cx="418260" cy="41845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5016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32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33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37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38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42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43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4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4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52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53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57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58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62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63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67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68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2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3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7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8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82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3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87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88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92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93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97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98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02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03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07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08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12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13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7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8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22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23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7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28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2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3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37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8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142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143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6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47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48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9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52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53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6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57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58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1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62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63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6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6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1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72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73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6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77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78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9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82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83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7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8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9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1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92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93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4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6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7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8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9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1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02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03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6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07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08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9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12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13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6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17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18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1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2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23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4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6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7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8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1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32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3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4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6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37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38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42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43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8" presetClass="emph" presetSubtype="0" repeatCount="indefinite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46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7" presetID="8" presetClass="emph" presetSubtype="0" repeatCount="indefinite" ac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10800000">
                                      <p:cBhvr>
                                        <p:cTn id="248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9" presetID="8" presetClass="emph" presetSubtype="0" repeatCount="indefinite" ac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5400000">
                                      <p:cBhvr>
                                        <p:cTn id="2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67" grpId="0" animBg="1"/>
      <p:bldP spid="68" grpId="0" animBg="1"/>
      <p:bldP spid="69" grpId="0" animBg="1"/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/>
          <p:cNvSpPr/>
          <p:nvPr userDrawn="1"/>
        </p:nvSpPr>
        <p:spPr>
          <a:xfrm>
            <a:off x="2717258" y="1845000"/>
            <a:ext cx="3716608" cy="4859999"/>
          </a:xfrm>
          <a:prstGeom prst="rect">
            <a:avLst/>
          </a:prstGeom>
          <a:solidFill>
            <a:schemeClr val="tx1">
              <a:lumMod val="95000"/>
              <a:lumOff val="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74364" y="1629000"/>
            <a:ext cx="2401718" cy="36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INDEX</a:t>
            </a:r>
            <a:endParaRPr lang="en-US" dirty="0"/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5682478" y="1286205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3959351" y="1286205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384976" y="1286205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533726" y="1286205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5108102" y="1286205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374364" y="315253"/>
            <a:ext cx="2401718" cy="371216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 smtClean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374364" y="785772"/>
            <a:ext cx="2401718" cy="348783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11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312430" y="2053017"/>
            <a:ext cx="249736" cy="0"/>
          </a:xfrm>
          <a:prstGeom prst="line">
            <a:avLst/>
          </a:prstGeom>
          <a:ln w="5080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2717258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6073866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5" name="그림 5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116"/>
          <a:stretch/>
        </p:blipFill>
        <p:spPr>
          <a:xfrm>
            <a:off x="1803452" y="3505200"/>
            <a:ext cx="789388" cy="1318194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32"/>
          <a:stretch/>
        </p:blipFill>
        <p:spPr>
          <a:xfrm>
            <a:off x="6568947" y="3505200"/>
            <a:ext cx="741724" cy="1318194"/>
          </a:xfrm>
          <a:prstGeom prst="rect">
            <a:avLst/>
          </a:prstGeom>
        </p:spPr>
      </p:pic>
      <p:grpSp>
        <p:nvGrpSpPr>
          <p:cNvPr id="59" name="그룹 58"/>
          <p:cNvGrpSpPr/>
          <p:nvPr userDrawn="1"/>
        </p:nvGrpSpPr>
        <p:grpSpPr>
          <a:xfrm>
            <a:off x="4396833" y="6468254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0" name="직사각형 79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3" name="직사각형 8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4" name="직사각형 8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5" name="직사각형 84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86" name="그룹 85"/>
          <p:cNvGrpSpPr/>
          <p:nvPr userDrawn="1"/>
        </p:nvGrpSpPr>
        <p:grpSpPr>
          <a:xfrm rot="5400000">
            <a:off x="5957103" y="2361393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7" name="직사각형 86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8" name="직사각형 87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9" name="직사각형 88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0" name="직사각형 89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91" name="그룹 90"/>
          <p:cNvGrpSpPr/>
          <p:nvPr userDrawn="1"/>
        </p:nvGrpSpPr>
        <p:grpSpPr>
          <a:xfrm rot="10800000">
            <a:off x="2939496" y="3213000"/>
            <a:ext cx="237853" cy="354564"/>
            <a:chOff x="4619825" y="5958856"/>
            <a:chExt cx="239326" cy="356760"/>
          </a:xfrm>
          <a:solidFill>
            <a:schemeClr val="bg1"/>
          </a:solidFill>
        </p:grpSpPr>
        <p:sp>
          <p:nvSpPr>
            <p:cNvPr id="92" name="직사각형 91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3" name="직사각형 9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4" name="직사각형 9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5" name="직사각형 94"/>
            <p:cNvSpPr/>
            <p:nvPr userDrawn="1"/>
          </p:nvSpPr>
          <p:spPr>
            <a:xfrm rot="5400000">
              <a:off x="4739488" y="6195953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sp>
        <p:nvSpPr>
          <p:cNvPr id="62" name="텍스트 개체 틀 61"/>
          <p:cNvSpPr>
            <a:spLocks noGrp="1"/>
          </p:cNvSpPr>
          <p:nvPr>
            <p:ph type="body" sz="quarter" idx="12" hasCustomPrompt="1"/>
          </p:nvPr>
        </p:nvSpPr>
        <p:spPr>
          <a:xfrm>
            <a:off x="3312430" y="2430463"/>
            <a:ext cx="2523904" cy="391636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4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 smtClean="0"/>
              <a:t>-</a:t>
            </a:r>
          </a:p>
          <a:p>
            <a:pPr lvl="0"/>
            <a:r>
              <a:rPr lang="en-US" altLang="ko-KR" dirty="0" smtClean="0"/>
              <a:t>01. GAME</a:t>
            </a:r>
          </a:p>
          <a:p>
            <a:pPr lvl="0"/>
            <a:r>
              <a:rPr lang="en-US" altLang="ko-KR" dirty="0" smtClean="0"/>
              <a:t>02. RETRO</a:t>
            </a:r>
          </a:p>
          <a:p>
            <a:pPr lvl="0"/>
            <a:r>
              <a:rPr lang="en-US" altLang="ko-KR" dirty="0" smtClean="0"/>
              <a:t>03.THEME</a:t>
            </a:r>
          </a:p>
          <a:p>
            <a:pPr lvl="0"/>
            <a:r>
              <a:rPr lang="en-US" altLang="ko-KR" dirty="0" smtClean="0"/>
              <a:t>04. TEMP</a:t>
            </a:r>
          </a:p>
          <a:p>
            <a:pPr lvl="0"/>
            <a:r>
              <a:rPr lang="en-US" altLang="ko-KR" dirty="0" smtClean="0"/>
              <a:t>05. CONTINUE</a:t>
            </a:r>
          </a:p>
          <a:p>
            <a:pPr lvl="0"/>
            <a:r>
              <a:rPr lang="en-US" altLang="ko-KR" dirty="0" smtClean="0"/>
              <a:t>06. DESIGN</a:t>
            </a:r>
          </a:p>
          <a:p>
            <a:pPr lvl="0"/>
            <a:r>
              <a:rPr lang="en-US" altLang="ko-KR" dirty="0" smtClean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33070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30" grpId="0" animBg="1"/>
      <p:bldP spid="36" grpId="0" animBg="1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DF2985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 smtClean="0"/>
              <a:t>HELLO</a:t>
            </a:r>
            <a:br>
              <a:rPr lang="en-US" altLang="ko-KR" dirty="0" smtClean="0"/>
            </a:br>
            <a:r>
              <a:rPr lang="en-US" altLang="ko-KR" dirty="0" smtClean="0"/>
              <a:t>WORLD!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475" y="1590676"/>
            <a:ext cx="8595300" cy="5041074"/>
          </a:xfrm>
          <a:prstGeom prst="bracketPair">
            <a:avLst>
              <a:gd name="adj" fmla="val 0"/>
            </a:avLst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52325" y="6589800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DF29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 smtClean="0"/>
              <a:t>서브타이틀을 입력합니다</a:t>
            </a:r>
            <a:endParaRPr lang="ko-KR" altLang="en-US" dirty="0"/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3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950" y="1569720"/>
            <a:ext cx="8614350" cy="5082986"/>
          </a:xfrm>
          <a:prstGeom prst="bracketPair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21212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1ABCE2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 smtClean="0"/>
              <a:t>HELLO</a:t>
            </a:r>
            <a:br>
              <a:rPr lang="en-US" altLang="ko-KR" dirty="0" smtClean="0"/>
            </a:br>
            <a:r>
              <a:rPr lang="en-US" altLang="ko-KR" dirty="0" smtClean="0"/>
              <a:t>WORLD!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19508" y="6432932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rgbClr val="121212"/>
                </a:solidFill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1ABC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 smtClean="0"/>
              <a:t>서브타이틀을 입력합니다</a:t>
            </a:r>
            <a:endParaRPr lang="ko-KR" altLang="en-US" dirty="0"/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9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l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950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3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1">
                <a:lumMod val="85000"/>
                <a:lumOff val="15000"/>
              </a:schemeClr>
            </a:gs>
            <a:gs pos="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476000" y="5301000"/>
            <a:ext cx="3744000" cy="720001"/>
          </a:xfrm>
        </p:spPr>
        <p:txBody>
          <a:bodyPr>
            <a:normAutofit/>
          </a:bodyPr>
          <a:lstStyle/>
          <a:p>
            <a:r>
              <a:rPr lang="ko-KR" altLang="en-US" sz="20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강병오</a:t>
            </a:r>
            <a:r>
              <a:rPr lang="en-US" altLang="ko-KR" sz="20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정태현</a:t>
            </a:r>
            <a:r>
              <a:rPr lang="en-US" altLang="ko-KR" sz="20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김민석</a:t>
            </a:r>
            <a:r>
              <a:rPr lang="en-US" altLang="ko-KR" sz="20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현경환</a:t>
            </a:r>
            <a:endParaRPr lang="ko-KR" altLang="en-US" sz="20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sz="3600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콘웨이의</a:t>
            </a:r>
            <a:endParaRPr lang="ko-KR" altLang="en-US" sz="36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dist"/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생명 게임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시스템 프로그래밍 </a:t>
            </a:r>
            <a:r>
              <a:rPr lang="ko-KR" altLang="en-US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팀프로젝트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504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10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진동자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 동 자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1794876"/>
            <a:ext cx="2642124" cy="2642124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정물과는 다르게 세포들 중 일부만 살아있고</a:t>
            </a:r>
            <a:endParaRPr lang="en-US" altLang="ko-KR" sz="16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나머지는 그 자리에서 삶과 죽음을 반복함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570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50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11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진동자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 동 자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1794876"/>
            <a:ext cx="2642124" cy="2642124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정물과는 다르게 세포들 중 일부만 살아있고</a:t>
            </a:r>
            <a:endParaRPr lang="en-US" altLang="ko-KR" sz="16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나머지는 그 자리에서 삶과 죽음을 반복함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570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116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12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진동자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 동 자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1794876"/>
            <a:ext cx="2642124" cy="2642124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정물과는 다르게 세포들 중 일부만 살아있고</a:t>
            </a:r>
            <a:endParaRPr lang="en-US" altLang="ko-KR" sz="16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나머지는 그 자리에서 삶과 죽음을 반복함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570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89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13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우주선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우 주 선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1794876"/>
            <a:ext cx="2642124" cy="2642124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계속 전진하는 패턴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570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2809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14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우주선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우 주 선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2088445"/>
            <a:ext cx="2642124" cy="2054985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계속 전진하는 패턴</a:t>
            </a: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570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427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15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장수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장 수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632" y="2088445"/>
            <a:ext cx="2054985" cy="2054985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세포들이 모두 전멸하거나 </a:t>
            </a:r>
            <a:r>
              <a:rPr lang="ko-KR" altLang="en-US" sz="16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진동자에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수렴하는 상태에</a:t>
            </a:r>
            <a:endParaRPr lang="en-US" altLang="ko-KR" sz="16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이르기까지 오랜 시간이 필요한 패턴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570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3895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16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무한 성장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무한 성장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186" y="2086998"/>
            <a:ext cx="2057878" cy="2057878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무한히 성장하는 패턴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570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539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17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화면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타이틀 화면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9975" y="1815306"/>
            <a:ext cx="700087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18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화면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err="1" smtClean="0">
                <a:ea typeface="배달의민족 한나는 열한살" panose="020B0600000101010101" pitchFamily="50" charset="-127"/>
              </a:rPr>
              <a:t>세팅</a:t>
            </a: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화면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79500" y="1791494"/>
            <a:ext cx="6981825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77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19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화면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처음 입력 화면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00" y="1771188"/>
            <a:ext cx="7029450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0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INDEX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Conway’s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game of life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2"/>
          </p:nvPr>
        </p:nvSpPr>
        <p:spPr>
          <a:xfrm>
            <a:off x="3671888" y="2430463"/>
            <a:ext cx="2104193" cy="3916362"/>
          </a:xfrm>
        </p:spPr>
        <p:txBody>
          <a:bodyPr anchor="ctr"/>
          <a:lstStyle/>
          <a:p>
            <a:pPr lvl="0" algn="dist"/>
            <a:r>
              <a:rPr lang="en-US" altLang="ko-KR" b="1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</a:t>
            </a:r>
          </a:p>
          <a:p>
            <a:pPr marL="342900" lvl="0" indent="-342900" algn="dist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생명게임</a:t>
            </a:r>
            <a:r>
              <a:rPr lang="en-US" altLang="ko-KR" dirty="0" smtClean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?</a:t>
            </a:r>
          </a:p>
          <a:p>
            <a:pPr marL="342900" lvl="0" indent="-342900" algn="dist">
              <a:buAutoNum type="arabicPeriod"/>
            </a:pPr>
            <a:r>
              <a:rPr lang="ko-KR" altLang="en-US" dirty="0" smtClean="0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게임 규칙</a:t>
            </a:r>
            <a:endParaRPr lang="en-US" altLang="ko-KR" dirty="0" smtClean="0">
              <a:solidFill>
                <a:schemeClr val="accent2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lvl="0" indent="-342900" algn="dist">
              <a:buAutoNum type="arabicPeriod"/>
            </a:pPr>
            <a:r>
              <a:rPr lang="ko-KR" altLang="en-US" dirty="0" smtClean="0">
                <a:solidFill>
                  <a:srgbClr val="FFFF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 패턴</a:t>
            </a:r>
            <a:endParaRPr lang="en-US" altLang="ko-KR" dirty="0" smtClean="0">
              <a:solidFill>
                <a:srgbClr val="FFFF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lvl="0" indent="-342900" algn="dist">
              <a:buAutoNum type="arabicPeriod"/>
            </a:pPr>
            <a:r>
              <a:rPr lang="ko-KR" altLang="en-US" dirty="0" smtClean="0">
                <a:solidFill>
                  <a:schemeClr val="accent6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데모 동영상</a:t>
            </a:r>
            <a:endParaRPr lang="en-US" altLang="ko-KR" dirty="0" smtClean="0">
              <a:solidFill>
                <a:schemeClr val="accent6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lvl="0" indent="-342900" algn="dist">
              <a:buAutoNum type="arabicPeriod"/>
            </a:pPr>
            <a:r>
              <a:rPr lang="ko-KR" altLang="en-US" dirty="0" smtClean="0">
                <a:solidFill>
                  <a:schemeClr val="accent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en-US" altLang="ko-KR" dirty="0" smtClean="0">
              <a:solidFill>
                <a:schemeClr val="accent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lvl="0" algn="dist"/>
            <a:r>
              <a:rPr lang="en-US" altLang="ko-KR" b="1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</a:t>
            </a:r>
            <a:endParaRPr lang="en-US" altLang="ko-KR" b="1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005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20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화면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처음 입력 화면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00" y="1771188"/>
            <a:ext cx="7029450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23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21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화면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진행 화면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00" y="1780713"/>
            <a:ext cx="702945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15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22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화면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결과 화면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162" y="1777588"/>
            <a:ext cx="701992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02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23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데모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동영</a:t>
            </a:r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데모 동영상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1" name="KakaoTalk_Video_20181221_0001_13_459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9713" y="1989000"/>
            <a:ext cx="6780706" cy="384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391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24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데모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동영</a:t>
            </a:r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</a:t>
            </a:r>
          </a:p>
        </p:txBody>
      </p:sp>
      <p:pic>
        <p:nvPicPr>
          <p:cNvPr id="5" name="KakaoTalk_Video_20181221_0926_27_62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3050" y="2055813"/>
            <a:ext cx="8594725" cy="4110037"/>
          </a:xfrm>
        </p:spPr>
      </p:pic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데모 동영상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493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25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main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1265" name="_x260876736" descr="EMB0000334475f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000" y="1845000"/>
            <a:ext cx="4122754" cy="45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26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mkarr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26" name="Picture 2" descr="C:\Users\jth27\Desktop\mka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000" y="2307465"/>
            <a:ext cx="59817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44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27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nextboard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2050" name="Picture 2" descr="C:\Users\jth27\Desktop\next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0000" y="1845000"/>
            <a:ext cx="2818212" cy="4486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28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checkarr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3074" name="Picture 2" descr="C:\Users\jth27\Desktop\checka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792" y="1770763"/>
            <a:ext cx="5112000" cy="468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29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printarr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4098" name="Picture 2" descr="C:\Users\jth27\Desktop\printa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0000" y="1817263"/>
            <a:ext cx="5143500" cy="462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3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콘웨이의</a:t>
            </a: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생명게임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Conway’s game of life</a:t>
            </a: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Conway’s game of life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317" y="1794876"/>
            <a:ext cx="3669616" cy="2642124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영국의 수학자 존 </a:t>
            </a:r>
            <a:r>
              <a:rPr lang="ko-KR" altLang="en-US" sz="14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호튼</a:t>
            </a:r>
            <a:r>
              <a:rPr lang="ko-KR" altLang="en-US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14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콘웨이가</a:t>
            </a:r>
            <a:r>
              <a:rPr lang="ko-KR" altLang="en-US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고안해낸 세포 </a:t>
            </a:r>
            <a:r>
              <a:rPr lang="ko-KR" altLang="en-US" sz="14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자동자</a:t>
            </a:r>
            <a:r>
              <a:rPr lang="ko-KR" altLang="en-US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게임</a:t>
            </a:r>
            <a:endParaRPr lang="ko-KR" altLang="en-US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951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655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30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setboard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5122" name="Picture 2" descr="C:\Users\jth27\Desktop\setboard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001" y="1845000"/>
            <a:ext cx="3671999" cy="4425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jth27\Desktop\setboard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000" y="1845000"/>
            <a:ext cx="3960001" cy="4425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31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setboard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6146" name="Picture 2" descr="C:\Users\jth27\Desktop\setboard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517" y="1877675"/>
            <a:ext cx="2821483" cy="435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jth27\Desktop\setboard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2000" y="2421000"/>
            <a:ext cx="3866040" cy="304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32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moveto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7170" name="Picture 2" descr="C:\Users\jth27\Desktop\moveto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000" y="1845000"/>
            <a:ext cx="3546874" cy="42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jth27\Desktop\moveto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8000" y="1873628"/>
            <a:ext cx="3902309" cy="4219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33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printboard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8194" name="Picture 2" descr="C:\Users\jth27\Desktop\printboard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00" y="2061000"/>
            <a:ext cx="4031999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Users\jth27\Desktop\printboard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9982" y="2061000"/>
            <a:ext cx="3934018" cy="398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34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End, </a:t>
            </a:r>
            <a:r>
              <a:rPr lang="en-US" altLang="ko-KR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ithandler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9218" name="Picture 2" descr="C:\Users\jth27\Desktop\las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000" y="2204296"/>
            <a:ext cx="5161656" cy="38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35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주요 코드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resize 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242" name="Picture 2" descr="C:\Users\jth27\Desktop\resiz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000" y="2781000"/>
            <a:ext cx="6048000" cy="2936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8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>
          <a:xfrm>
            <a:off x="3514724" y="2994769"/>
            <a:ext cx="2120997" cy="722231"/>
          </a:xfrm>
        </p:spPr>
        <p:txBody>
          <a:bodyPr>
            <a:noAutofit/>
          </a:bodyPr>
          <a:lstStyle/>
          <a:p>
            <a:r>
              <a:rPr lang="en-US" altLang="ko-KR" sz="36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Q&amp;A</a:t>
            </a:r>
            <a:endParaRPr lang="ko-KR" altLang="en-US" sz="36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5676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4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콘웨이의</a:t>
            </a: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생명게임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규칙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Conway’s game of life</a:t>
            </a:r>
          </a:p>
        </p:txBody>
      </p:sp>
      <p:sp>
        <p:nvSpPr>
          <p:cNvPr id="11" name="양쪽 대괄호 10"/>
          <p:cNvSpPr/>
          <p:nvPr/>
        </p:nvSpPr>
        <p:spPr>
          <a:xfrm>
            <a:off x="1040250" y="5102886"/>
            <a:ext cx="7059750" cy="833548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그 이외의 경우 해당 칸의 세포는 다음 세대에 고립돼 죽거나 </a:t>
            </a:r>
            <a:endParaRPr lang="en-US" altLang="ko-KR" sz="16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혹은 주위가 너무 복잡해저셔 죽는다</a:t>
            </a:r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 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혹은 죽은 상태를 유지한다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49140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3" name="양쪽 대괄호 12"/>
          <p:cNvSpPr/>
          <p:nvPr/>
        </p:nvSpPr>
        <p:spPr>
          <a:xfrm>
            <a:off x="1040250" y="2925000"/>
            <a:ext cx="7059750" cy="833548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죽은 칸과 인접한 </a:t>
            </a:r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8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칸 중 정확이 </a:t>
            </a:r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3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칸에 세포가 살아있다면</a:t>
            </a:r>
            <a:endParaRPr lang="en-US" altLang="ko-KR" sz="16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해당 칸의 세포는 그 다음 세대에 살아난다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4" name="양쪽 대괄호 13"/>
          <p:cNvSpPr/>
          <p:nvPr/>
        </p:nvSpPr>
        <p:spPr>
          <a:xfrm>
            <a:off x="1040250" y="4013943"/>
            <a:ext cx="7059750" cy="833548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살아있는 칸과 인접한 </a:t>
            </a:r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8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칸 중 </a:t>
            </a:r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2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칸 혹은 </a:t>
            </a:r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3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칸에 세포가 살아있다면</a:t>
            </a:r>
            <a:endParaRPr lang="en-US" altLang="ko-KR" sz="16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해당 칸의 세포는 살아있는 상태를 유지한다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6" name="십자형 15"/>
          <p:cNvSpPr>
            <a:spLocks noChangeAspect="1"/>
          </p:cNvSpPr>
          <p:nvPr/>
        </p:nvSpPr>
        <p:spPr>
          <a:xfrm>
            <a:off x="4520625" y="3832189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567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5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1794876"/>
            <a:ext cx="2642124" cy="2642124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세포들이 전혀 변화가 없는 고정된 패턴</a:t>
            </a:r>
            <a:endParaRPr lang="ko-KR" altLang="en-US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951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240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6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2010560"/>
            <a:ext cx="2642124" cy="2210756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세포들이 전혀 변화가 없는 고정된 패턴</a:t>
            </a:r>
            <a:endParaRPr lang="ko-KR" altLang="en-US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951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841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7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1794876"/>
            <a:ext cx="2642124" cy="2642124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세포들이 전혀 변화가 없는 고정된 패턴</a:t>
            </a:r>
            <a:endParaRPr lang="ko-KR" altLang="en-US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951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101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8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1794876"/>
            <a:ext cx="2642124" cy="2642124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세포들이 전혀 변화가 없는 고정된 패턴</a:t>
            </a:r>
            <a:endParaRPr lang="ko-KR" altLang="en-US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951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645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pPr/>
              <a:t>9</a:t>
            </a:fld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알려진</a:t>
            </a:r>
            <a: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/>
            </a:r>
            <a:br>
              <a:rPr lang="en-US" altLang="ko-KR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패턴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진동자</a:t>
            </a:r>
            <a:endParaRPr lang="en-US" altLang="ko-KR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진 동 자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063" y="1794876"/>
            <a:ext cx="2642124" cy="2642124"/>
          </a:xfrm>
          <a:prstGeom prst="rect">
            <a:avLst/>
          </a:prstGeom>
          <a:noFill/>
          <a:ln w="47625" cap="sq">
            <a:solidFill>
              <a:schemeClr val="bg2">
                <a:lumMod val="50000"/>
              </a:schemeClr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정물과는 다르게 세포들 중 일부만 살아있고</a:t>
            </a:r>
            <a:endParaRPr lang="en-US" altLang="ko-KR" sz="16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나머지는 그 자리에서 삶과 죽음을 반복함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570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864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배달의민족 한나는 열한살"/>
        <a:ea typeface="배달의민족 한나는 열한살"/>
        <a:cs typeface=""/>
      </a:majorFont>
      <a:minorFont>
        <a:latin typeface="배달의민족 한나는 열한살"/>
        <a:ea typeface="배달의민족 한나는 열한살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1008</TotalTime>
  <Words>371</Words>
  <Application>Microsoft Office PowerPoint</Application>
  <PresentationFormat>화면 슬라이드 쇼(4:3)</PresentationFormat>
  <Paragraphs>225</Paragraphs>
  <Slides>36</Slides>
  <Notes>20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39" baseType="lpstr">
      <vt:lpstr>Arial</vt:lpstr>
      <vt:lpstr>배달의민족 한나는 열한살</vt:lpstr>
      <vt:lpstr>Office 테마</vt:lpstr>
      <vt:lpstr>시스템 프로그래밍 팀프로젝트</vt:lpstr>
      <vt:lpstr>PowerPoint 프레젠테이션</vt:lpstr>
      <vt:lpstr>콘웨이의 생명게임</vt:lpstr>
      <vt:lpstr>콘웨이의 생명게임</vt:lpstr>
      <vt:lpstr>알려진 패턴</vt:lpstr>
      <vt:lpstr>알려진 패턴</vt:lpstr>
      <vt:lpstr>알려진 패턴</vt:lpstr>
      <vt:lpstr>알려진 패턴</vt:lpstr>
      <vt:lpstr>알려진 패턴</vt:lpstr>
      <vt:lpstr>알려진 패턴</vt:lpstr>
      <vt:lpstr>알려진 패턴</vt:lpstr>
      <vt:lpstr>알려진 패턴</vt:lpstr>
      <vt:lpstr>알려진 패턴</vt:lpstr>
      <vt:lpstr>알려진 패턴</vt:lpstr>
      <vt:lpstr>알려진 패턴</vt:lpstr>
      <vt:lpstr>알려진 패턴</vt:lpstr>
      <vt:lpstr>화면</vt:lpstr>
      <vt:lpstr>화면</vt:lpstr>
      <vt:lpstr>화면</vt:lpstr>
      <vt:lpstr>화면</vt:lpstr>
      <vt:lpstr>화면</vt:lpstr>
      <vt:lpstr>화면</vt:lpstr>
      <vt:lpstr>데모 동영상</vt:lpstr>
      <vt:lpstr>데모 동영상</vt:lpstr>
      <vt:lpstr>주요 코드</vt:lpstr>
      <vt:lpstr>주요 코드</vt:lpstr>
      <vt:lpstr>주요 코드</vt:lpstr>
      <vt:lpstr>주요 코드</vt:lpstr>
      <vt:lpstr>주요 코드</vt:lpstr>
      <vt:lpstr>주요 코드</vt:lpstr>
      <vt:lpstr>주요 코드</vt:lpstr>
      <vt:lpstr>주요 코드</vt:lpstr>
      <vt:lpstr>주요 코드</vt:lpstr>
      <vt:lpstr>주요 코드</vt:lpstr>
      <vt:lpstr>주요 코드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test</cp:lastModifiedBy>
  <cp:revision>81</cp:revision>
  <dcterms:created xsi:type="dcterms:W3CDTF">2015-06-25T00:21:41Z</dcterms:created>
  <dcterms:modified xsi:type="dcterms:W3CDTF">2018-12-21T04:07:05Z</dcterms:modified>
</cp:coreProperties>
</file>

<file path=docProps/thumbnail.jpeg>
</file>